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86" r:id="rId15"/>
    <p:sldId id="270" r:id="rId16"/>
    <p:sldId id="271" r:id="rId17"/>
    <p:sldId id="272" r:id="rId18"/>
    <p:sldId id="273" r:id="rId19"/>
    <p:sldId id="287" r:id="rId20"/>
    <p:sldId id="274" r:id="rId21"/>
    <p:sldId id="275" r:id="rId22"/>
    <p:sldId id="276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db/text/1802267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vtluka.org.ua/123-2/%d1%81%d0%b2%d1%8f%d1%82%d0%b8%d1%82%d0%b5%d0%bb%d1%8c-%d0%b8-%d0%b6%d0%b8%d0%b7%d0%bd%d1%8c-%d0%be%d0%b1%d0%b8%d1%82%d0%b5%d0%bb%d0%b8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\святитель Лука Крымски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0115"/>
            <a:ext cx="10297144" cy="6868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esktop\Презентация\святитель Лука Крымский\p1bjq7lvoehlk19m115h79vmr0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491880" cy="4453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3483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1923 году отец Валентин </a:t>
            </a:r>
          </a:p>
          <a:p>
            <a:r>
              <a:rPr lang="ru-RU" dirty="0" smtClean="0"/>
              <a:t>принимает монашеский постриг, </a:t>
            </a:r>
          </a:p>
          <a:p>
            <a:r>
              <a:rPr lang="ru-RU" dirty="0" smtClean="0"/>
              <a:t>а позже и сан епископа с именем</a:t>
            </a:r>
          </a:p>
          <a:p>
            <a:r>
              <a:rPr lang="ru-RU" dirty="0" smtClean="0"/>
              <a:t>Апостола и евангелиста Луки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горь\Desktop\Презентация\святитель Лука Крымский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72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горь\Desktop\Презентация\святитель Лука Крымский\D_3rEnrXUAIzLhB.jpg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2976" cy="633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горь\Desktop\Презентация\святитель Лука Крымский\Screenshot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3785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«Я, епископ Лука, профессор </a:t>
            </a:r>
            <a:r>
              <a:rPr lang="ru-RU" sz="2500" dirty="0" err="1" smtClean="0"/>
              <a:t>Войно-Ясенецкий</a:t>
            </a:r>
            <a:r>
              <a:rPr lang="ru-RU" sz="2500" dirty="0" smtClean="0"/>
              <a:t>… являясь специалистом по гнойной хирургии, могу оказать помощь воинам в условиях фронта или тыла, там, где будет мне доверено. Прошу ссылку мою прервать и направить в госпиталь. По окончании войны готов вернуться в ссылку»</a:t>
            </a:r>
            <a:endParaRPr lang="ru-RU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горь\Desktop\Презентация\святитель Лука Крымский\58fbb834bd36c01c9e200f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325466" cy="576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горь\Desktop\Презентация\святитель Лука Крымский\рису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1369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горь\Desktop\Презентация\святитель Лука Крымский\y_b88f6f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652120" cy="423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797152"/>
            <a:ext cx="70830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/>
              <a:t>Большую часть премии – 130 </a:t>
            </a:r>
            <a:r>
              <a:rPr lang="ru-RU" sz="2200" dirty="0" smtClean="0"/>
              <a:t>тысяч</a:t>
            </a:r>
          </a:p>
          <a:p>
            <a:pPr algn="ctr"/>
            <a:r>
              <a:rPr lang="ru-RU" sz="2200" dirty="0" smtClean="0"/>
              <a:t> </a:t>
            </a:r>
            <a:r>
              <a:rPr lang="ru-RU" sz="2200" dirty="0" smtClean="0"/>
              <a:t>из 150 тысяч – он по собственному желанию </a:t>
            </a:r>
            <a:endParaRPr lang="ru-RU" sz="2200" dirty="0" smtClean="0"/>
          </a:p>
          <a:p>
            <a:pPr algn="ctr"/>
            <a:r>
              <a:rPr lang="ru-RU" sz="2200" dirty="0" smtClean="0"/>
              <a:t>вернул </a:t>
            </a:r>
            <a:r>
              <a:rPr lang="ru-RU" sz="2200" dirty="0" smtClean="0"/>
              <a:t>государству, попросив использовать их на нужды </a:t>
            </a:r>
            <a:endParaRPr lang="ru-RU" sz="2200" dirty="0" smtClean="0"/>
          </a:p>
          <a:p>
            <a:pPr algn="ctr"/>
            <a:r>
              <a:rPr lang="ru-RU" sz="2200" dirty="0" smtClean="0"/>
              <a:t>сирот </a:t>
            </a:r>
            <a:r>
              <a:rPr lang="ru-RU" sz="2200" dirty="0" smtClean="0"/>
              <a:t>военного времени.</a:t>
            </a:r>
            <a:endParaRPr lang="ru-RU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горь\Desktop\Презентация\святитель Лука Крымский\биография-св.Луки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684838" cy="3770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844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1946 году владыка Лука назначен архиепископом Симферопольским и Крымским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горь\Desktop\Презентация\святитель Лука Крымский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320360" cy="339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Презентация\святитель Лука Крымский\Університет_Св.Володимира_Київ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5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332656"/>
            <a:ext cx="5143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1896 год Валентин Феликсович </a:t>
            </a:r>
          </a:p>
          <a:p>
            <a:r>
              <a:rPr lang="ru-RU" sz="2400" dirty="0" smtClean="0"/>
              <a:t>окончил в Киеве Киевскую гимназию </a:t>
            </a:r>
          </a:p>
          <a:p>
            <a:r>
              <a:rPr lang="ru-RU" sz="2400" dirty="0" smtClean="0"/>
              <a:t>и Киевскую рисовальную школу</a:t>
            </a:r>
          </a:p>
          <a:p>
            <a:r>
              <a:rPr lang="ru-RU" sz="2400" dirty="0" smtClean="0"/>
              <a:t>Николая Ивановича Мурашко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212976"/>
            <a:ext cx="4317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1898 году Валентин поступил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медицинский факультет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Киевского Университета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горь\Desktop\Презентация\святитель Лука Крымский\26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7"/>
            <a:ext cx="7920880" cy="5156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горь\Desktop\Презентация\святитель Лука Крымский\Похороны_Святителя_Л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7425" cy="563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горь\Desktop\Презентация\святитель Лука Крымский\i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1749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горь\Desktop\Презентация\святитель Лука Крымский\Святитель-Лука-Крымский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3338711" cy="4535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47574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 ноября ноябре 1995 года указом </a:t>
            </a:r>
            <a:endParaRPr lang="ru-RU" dirty="0" smtClean="0"/>
          </a:p>
          <a:p>
            <a:r>
              <a:rPr lang="ru-RU" dirty="0" smtClean="0"/>
              <a:t>Священного </a:t>
            </a:r>
            <a:r>
              <a:rPr lang="ru-RU" dirty="0" smtClean="0"/>
              <a:t>Синода 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Украинской </a:t>
            </a:r>
            <a:r>
              <a:rPr lang="ru-RU" dirty="0" smtClean="0">
                <a:hlinkClick r:id="rId3"/>
              </a:rPr>
              <a:t>Православной Церкви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архиепископ </a:t>
            </a:r>
            <a:r>
              <a:rPr lang="ru-RU" dirty="0" smtClean="0"/>
              <a:t>Лука был причислен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лику </a:t>
            </a:r>
            <a:r>
              <a:rPr lang="ru-RU" dirty="0" smtClean="0"/>
              <a:t>святых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 smtClean="0"/>
              <a:t>марта 1996 года в Симферополе мощи </a:t>
            </a:r>
            <a:endParaRPr lang="ru-RU" dirty="0" smtClean="0"/>
          </a:p>
          <a:p>
            <a:r>
              <a:rPr lang="ru-RU" dirty="0" smtClean="0"/>
              <a:t>святителя </a:t>
            </a:r>
            <a:r>
              <a:rPr lang="ru-RU" dirty="0" smtClean="0"/>
              <a:t>Луки были обретены и 20 </a:t>
            </a:r>
            <a:r>
              <a:rPr lang="ru-RU" dirty="0" smtClean="0"/>
              <a:t>марта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перенесены с кладбища </a:t>
            </a:r>
            <a:r>
              <a:rPr lang="ru-RU" dirty="0" smtClean="0"/>
              <a:t>крестным</a:t>
            </a:r>
          </a:p>
          <a:p>
            <a:r>
              <a:rPr lang="ru-RU" dirty="0" smtClean="0"/>
              <a:t> ходом </a:t>
            </a:r>
            <a:r>
              <a:rPr lang="ru-RU" dirty="0" smtClean="0"/>
              <a:t>в </a:t>
            </a:r>
            <a:r>
              <a:rPr lang="ru-RU" dirty="0" smtClean="0">
                <a:hlinkClick r:id="rId4"/>
              </a:rPr>
              <a:t>Свято-Троицкий собор Симферополя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горь\Desktop\Презентация\святитель Лука Крымский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320360" cy="339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Презентация\святитель Лука Крымский\Анна-Васильевна-Ла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22" y="0"/>
            <a:ext cx="446727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457324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1904 году началась Русско-Японская война</a:t>
            </a:r>
          </a:p>
          <a:p>
            <a:endParaRPr lang="ru-RU" dirty="0" smtClean="0"/>
          </a:p>
          <a:p>
            <a:r>
              <a:rPr lang="ru-RU" dirty="0" smtClean="0"/>
              <a:t>Валентин вместе с госпиталем </a:t>
            </a:r>
          </a:p>
          <a:p>
            <a:r>
              <a:rPr lang="ru-RU" dirty="0" smtClean="0"/>
              <a:t>Красного Креста отправляется на </a:t>
            </a:r>
          </a:p>
          <a:p>
            <a:r>
              <a:rPr lang="ru-RU" dirty="0" smtClean="0"/>
              <a:t>Дальний Восток в г. Читу.</a:t>
            </a:r>
          </a:p>
          <a:p>
            <a:endParaRPr lang="ru-RU" dirty="0" smtClean="0"/>
          </a:p>
          <a:p>
            <a:r>
              <a:rPr lang="ru-RU" dirty="0" smtClean="0"/>
              <a:t>Там он впервые получил свой </a:t>
            </a:r>
          </a:p>
          <a:p>
            <a:r>
              <a:rPr lang="ru-RU" dirty="0" smtClean="0"/>
              <a:t>хирургический опыт, а через некоторое </a:t>
            </a:r>
          </a:p>
          <a:p>
            <a:r>
              <a:rPr lang="ru-RU" dirty="0" smtClean="0"/>
              <a:t>время стал заведующим </a:t>
            </a:r>
            <a:r>
              <a:rPr lang="en-US" dirty="0" smtClean="0"/>
              <a:t>II</a:t>
            </a:r>
            <a:r>
              <a:rPr lang="ru-RU" dirty="0" smtClean="0"/>
              <a:t> хирургическим </a:t>
            </a:r>
          </a:p>
          <a:p>
            <a:r>
              <a:rPr lang="ru-RU" dirty="0" smtClean="0"/>
              <a:t>военным отделением.</a:t>
            </a:r>
          </a:p>
          <a:p>
            <a:endParaRPr lang="ru-RU" dirty="0" smtClean="0"/>
          </a:p>
          <a:p>
            <a:r>
              <a:rPr lang="ru-RU" dirty="0" smtClean="0"/>
              <a:t>Там же Валентин Феликсович сделал </a:t>
            </a:r>
          </a:p>
          <a:p>
            <a:r>
              <a:rPr lang="ru-RU" dirty="0" smtClean="0"/>
              <a:t>предложение своей будущей супруге Анне.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esktop\Презентация\святитель Лука Крымский\Больница-Переславля-1910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84838" cy="26146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43" y="3573016"/>
            <a:ext cx="87264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 1905 года </a:t>
            </a:r>
            <a:r>
              <a:rPr lang="ru-RU" dirty="0" smtClean="0"/>
              <a:t>С 1905 года Святитель Лука работал земским </a:t>
            </a:r>
            <a:r>
              <a:rPr lang="ru-RU" dirty="0" smtClean="0"/>
              <a:t>врачом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и главным хирургом, заведующим земскими больницами </a:t>
            </a:r>
            <a:endParaRPr lang="ru-RU" dirty="0" smtClean="0"/>
          </a:p>
          <a:p>
            <a:pPr algn="ctr"/>
            <a:r>
              <a:rPr lang="ru-RU" dirty="0" err="1" smtClean="0"/>
              <a:t>Симбирской</a:t>
            </a:r>
            <a:r>
              <a:rPr lang="ru-RU" dirty="0" smtClean="0"/>
              <a:t>, Курской, Саратовской губерний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ноября 1910 года он работал главным </a:t>
            </a:r>
            <a:r>
              <a:rPr lang="ru-RU" dirty="0" err="1" smtClean="0"/>
              <a:t>врачём</a:t>
            </a:r>
            <a:r>
              <a:rPr lang="ru-RU" dirty="0" smtClean="0"/>
              <a:t> в больнице</a:t>
            </a:r>
          </a:p>
          <a:p>
            <a:pPr algn="ctr"/>
            <a:r>
              <a:rPr lang="ru-RU" dirty="0" smtClean="0"/>
              <a:t>Переславля-Залесского, стал доктором наук закончил </a:t>
            </a:r>
            <a:r>
              <a:rPr lang="ru-RU" u="sng" dirty="0" smtClean="0"/>
              <a:t>одну всемирно-известную книгу</a:t>
            </a:r>
          </a:p>
          <a:p>
            <a:pPr algn="ctr"/>
            <a:r>
              <a:rPr lang="ru-RU" u="sng" dirty="0" smtClean="0"/>
              <a:t>и задумал другую, </a:t>
            </a:r>
            <a:r>
              <a:rPr lang="ru-RU" dirty="0" smtClean="0"/>
              <a:t>которой хирурги пользуются и поныне. </a:t>
            </a:r>
            <a:endParaRPr lang="ru-RU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горь\Desktop\Презентация\святитель Лука Крымский\Screensho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94065" cy="521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горь\Desktop\Презентация\святитель Лука Крымский\119839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горь\Desktop\Презентация\святитель Лука Крымский\Анна-Васильевна-в-последние-д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1816100" cy="2646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221088"/>
            <a:ext cx="834375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/>
              <a:t>Анна Васильевна </a:t>
            </a:r>
            <a:r>
              <a:rPr lang="ru-RU" sz="2300" b="1" dirty="0" err="1" smtClean="0"/>
              <a:t>Войно-Ясенецкая</a:t>
            </a:r>
            <a:r>
              <a:rPr lang="ru-RU" sz="2300" b="1" dirty="0" smtClean="0"/>
              <a:t> в последние годы её жизни</a:t>
            </a:r>
          </a:p>
          <a:p>
            <a:pPr algn="ctr"/>
            <a:r>
              <a:rPr lang="ru-RU" sz="2300" b="1" dirty="0" smtClean="0"/>
              <a:t>Супруг на ей могиле в 1919 году написал</a:t>
            </a:r>
          </a:p>
          <a:p>
            <a:pPr algn="ctr"/>
            <a:r>
              <a:rPr lang="ru-RU" sz="2300" b="1" dirty="0" smtClean="0"/>
              <a:t>«чистая сердцем, алчущая и жаждущая правды»</a:t>
            </a:r>
            <a:endParaRPr lang="ru-RU" sz="23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горь\Desktop\Презентация\святитель Лука Крымский\Screenshot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952000" cy="4221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90780" y="5157192"/>
            <a:ext cx="6925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1920 году святитель Лука переехал в Ташкент, где стал</a:t>
            </a:r>
          </a:p>
          <a:p>
            <a:pPr algn="ctr"/>
            <a:r>
              <a:rPr lang="ru-RU" sz="2000" b="1" dirty="0" smtClean="0"/>
              <a:t> профессором кафедры нормальной анатомии. </a:t>
            </a:r>
          </a:p>
          <a:p>
            <a:pPr algn="ctr"/>
            <a:r>
              <a:rPr lang="ru-RU" sz="2000" b="1" dirty="0" smtClean="0"/>
              <a:t>Также туда приехали </a:t>
            </a:r>
            <a:r>
              <a:rPr lang="ru-RU" sz="2000" b="1" dirty="0" smtClean="0"/>
              <a:t>многие его коллеги из Москвы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чтобы помочь в организации медицинского факультета ТГУ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горь\Desktop\Презентация\святитель Лука Крымский\отец-Валент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173412" cy="42624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34776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В 1921 году святитель Лука </a:t>
            </a:r>
          </a:p>
          <a:p>
            <a:r>
              <a:rPr lang="ru-RU" sz="2200" dirty="0" smtClean="0"/>
              <a:t>принимает сан диакона, </a:t>
            </a:r>
          </a:p>
          <a:p>
            <a:r>
              <a:rPr lang="ru-RU" sz="2200" dirty="0" smtClean="0"/>
              <a:t>а потом иерея.</a:t>
            </a:r>
            <a:endParaRPr lang="ru-RU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318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ihor</dc:creator>
  <cp:lastModifiedBy>Игорь</cp:lastModifiedBy>
  <cp:revision>21</cp:revision>
  <dcterms:created xsi:type="dcterms:W3CDTF">2020-01-28T13:34:25Z</dcterms:created>
  <dcterms:modified xsi:type="dcterms:W3CDTF">2020-01-28T15:28:19Z</dcterms:modified>
</cp:coreProperties>
</file>